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2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B37929-FBB8-40E0-9AAB-D7D0C9006E6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B382E2-E72D-418D-9409-B6251FEE68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 ID Review Sheet Key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By, Mrs. Murray</a:t>
            </a:r>
          </a:p>
          <a:p>
            <a:r>
              <a:rPr lang="en-US" dirty="0" smtClean="0"/>
              <a:t>ASL 1</a:t>
            </a:r>
          </a:p>
          <a:p>
            <a:r>
              <a:rPr lang="en-US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tell you if you are signing a question.</a:t>
            </a:r>
          </a:p>
          <a:p>
            <a:r>
              <a:rPr lang="en-US" dirty="0" err="1" smtClean="0"/>
              <a:t>Whq</a:t>
            </a:r>
            <a:r>
              <a:rPr lang="en-US" dirty="0" smtClean="0"/>
              <a:t>- Eyebrows down</a:t>
            </a:r>
          </a:p>
          <a:p>
            <a:r>
              <a:rPr lang="en-US" dirty="0" smtClean="0"/>
              <a:t>Y/Nq- Eyebrows up</a:t>
            </a:r>
          </a:p>
          <a:p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you can draw them on the test!!!!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What do our eyebrows tell us when we are signing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 SUBJECT OBJECT VERB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ASL word order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6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The word gets </a:t>
            </a:r>
            <a:r>
              <a:rPr lang="en-US" sz="4400" dirty="0" err="1"/>
              <a:t>fingerspelled</a:t>
            </a:r>
            <a:r>
              <a:rPr lang="en-US" sz="4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What does it mean if a word has – between it. For example: A-N-N-A.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45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648200"/>
          </a:xfrm>
        </p:spPr>
        <p:txBody>
          <a:bodyPr/>
          <a:lstStyle/>
          <a:p>
            <a:pPr lvl="1"/>
            <a:r>
              <a:rPr lang="en-US" dirty="0"/>
              <a:t>Full name</a:t>
            </a:r>
            <a:endParaRPr lang="en-US" sz="2400" dirty="0"/>
          </a:p>
          <a:p>
            <a:pPr lvl="1"/>
            <a:r>
              <a:rPr lang="en-US" dirty="0"/>
              <a:t>If you are deaf or hearing.</a:t>
            </a:r>
            <a:endParaRPr lang="en-US" sz="2400" dirty="0"/>
          </a:p>
          <a:p>
            <a:pPr lvl="1"/>
            <a:r>
              <a:rPr lang="en-US" dirty="0"/>
              <a:t>Where you are from.(Deaf try to find a person you might know in common.)</a:t>
            </a:r>
            <a:endParaRPr lang="en-US" sz="2400" dirty="0"/>
          </a:p>
          <a:p>
            <a:pPr lvl="1"/>
            <a:r>
              <a:rPr lang="en-US" dirty="0"/>
              <a:t>Where you go to school.(In case they know somebody.)</a:t>
            </a:r>
            <a:endParaRPr lang="en-US" sz="2400" dirty="0"/>
          </a:p>
          <a:p>
            <a:pPr lvl="1"/>
            <a:r>
              <a:rPr lang="en-US" dirty="0"/>
              <a:t>Who is teaching you ASL. (To see if they know your teacher.</a:t>
            </a:r>
            <a:endParaRPr lang="en-US" sz="2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What information are you expected as a hearing person to give a deaf person when you meet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18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To find deaf </a:t>
            </a:r>
            <a:r>
              <a:rPr lang="en-US" dirty="0" err="1" smtClean="0"/>
              <a:t>eduction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B. Laurent </a:t>
            </a:r>
            <a:r>
              <a:rPr lang="en-US" dirty="0" err="1" smtClean="0"/>
              <a:t>Clerc</a:t>
            </a:r>
            <a:endParaRPr lang="en-US" dirty="0" smtClean="0"/>
          </a:p>
          <a:p>
            <a:r>
              <a:rPr lang="en-US" dirty="0" smtClean="0"/>
              <a:t>C. 1817</a:t>
            </a:r>
          </a:p>
          <a:p>
            <a:r>
              <a:rPr lang="en-US" dirty="0" smtClean="0"/>
              <a:t>D. Thomas Gallaudet &amp; Laurent </a:t>
            </a:r>
            <a:r>
              <a:rPr lang="en-US" dirty="0" err="1" smtClean="0"/>
              <a:t>Clerc</a:t>
            </a:r>
            <a:endParaRPr lang="en-US" dirty="0" smtClean="0"/>
          </a:p>
          <a:p>
            <a:r>
              <a:rPr lang="en-US" dirty="0" smtClean="0"/>
              <a:t>E. Hartford Connecticut</a:t>
            </a:r>
          </a:p>
          <a:p>
            <a:r>
              <a:rPr lang="en-US" dirty="0" smtClean="0"/>
              <a:t>F. So the students could live there.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School For the Deaf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8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1. What is your name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YOUR NAME WHAT?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2. Where do you live?</a:t>
            </a:r>
          </a:p>
          <a:p>
            <a:pPr marL="0" indent="0">
              <a:buNone/>
            </a:pPr>
            <a:r>
              <a:rPr lang="en-US" dirty="0"/>
              <a:t>YOU LIVE WHERE?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3. It is nice to meet you.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NICE MEET YOU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 </a:t>
            </a:r>
          </a:p>
          <a:p>
            <a:pPr marL="0" indent="0">
              <a:buNone/>
            </a:pPr>
            <a:r>
              <a:rPr lang="en-US" dirty="0"/>
              <a:t>4. My name is Jenna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MY NAME J-E-N-N-A.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5. I am from California.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 CALIFORNIA FROM.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0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/>
              <a:t>To try and make a common connection or bond.</a:t>
            </a:r>
          </a:p>
          <a:p>
            <a:r>
              <a:rPr lang="en-US" dirty="0" smtClean="0"/>
              <a:t>Deaf people in their culture are like a family and they like to make new connections.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 Why do Deaf people try to identify somebody they might mutually know upon meeting a new person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1. Wave- To get the attention of one person or a group. Wave low, not up in the air like an airplane.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2.Tap Arm or Shoulder-  to get the attention of a single person.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3. Tap Table- Use to get one person or a few people at a table. Small tables usually work best.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4. Flicker the lights- Used to get the attention of a group of Deaf people in places like classrooms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5.Stomp on the floor- Can only be done on wooden floors because it causes a vibration that alerts the Deaf person.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</a:t>
            </a:r>
            <a:r>
              <a:rPr lang="en-US" sz="2800" dirty="0" smtClean="0"/>
              <a:t>are the five ways to get the attention of people who are Deaf? Give a description of each way.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80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Out! </a:t>
            </a:r>
            <a:r>
              <a:rPr lang="en-US" sz="4800" dirty="0" smtClean="0">
                <a:sym typeface="Wingdings" panose="05000000000000000000" pitchFamily="2" charset="2"/>
              </a:rPr>
              <a:t></a:t>
            </a:r>
          </a:p>
          <a:p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What direction does our palm face for most of the alphabet</a:t>
            </a:r>
            <a:r>
              <a:rPr lang="en-US" sz="4000" dirty="0" smtClean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7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In! </a:t>
            </a:r>
            <a:r>
              <a:rPr lang="en-US" sz="6000" dirty="0" smtClean="0">
                <a:sym typeface="Wingdings" panose="05000000000000000000" pitchFamily="2" charset="2"/>
              </a:rPr>
              <a:t></a:t>
            </a:r>
            <a:endParaRPr lang="en-US" sz="6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For numbers 1-5 what direction is our palm facing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Out! </a:t>
            </a:r>
            <a:r>
              <a:rPr lang="en-US" sz="6000" dirty="0" smtClean="0">
                <a:sym typeface="Wingdings" panose="05000000000000000000" pitchFamily="2" charset="2"/>
              </a:rPr>
              <a:t></a:t>
            </a:r>
            <a:endParaRPr lang="en-US" sz="6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numbers 6-10 what direction is our palm facing? </a:t>
            </a:r>
          </a:p>
        </p:txBody>
      </p:sp>
    </p:spTree>
    <p:extLst>
      <p:ext uri="{BB962C8B-B14F-4D97-AF65-F5344CB8AC3E}">
        <p14:creationId xmlns:p14="http://schemas.microsoft.com/office/powerpoint/2010/main" val="242452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Has a hearing loss.</a:t>
            </a:r>
            <a:endParaRPr lang="en-US" sz="2400" dirty="0"/>
          </a:p>
          <a:p>
            <a:pPr lvl="1"/>
            <a:r>
              <a:rPr lang="en-US" dirty="0"/>
              <a:t>Goes to a mainstream school.</a:t>
            </a:r>
            <a:endParaRPr lang="en-US" sz="2400" dirty="0"/>
          </a:p>
          <a:p>
            <a:pPr lvl="1"/>
            <a:r>
              <a:rPr lang="en-US" dirty="0"/>
              <a:t>Part of hearing culture.</a:t>
            </a:r>
            <a:endParaRPr lang="en-US" sz="2400" dirty="0"/>
          </a:p>
          <a:p>
            <a:pPr lvl="1"/>
            <a:r>
              <a:rPr lang="en-US" dirty="0"/>
              <a:t>Uses English or Signed English to communicate.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Please define deaf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3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/>
              <a:t>Has a hearing loss.</a:t>
            </a:r>
            <a:endParaRPr lang="en-US" dirty="0"/>
          </a:p>
          <a:p>
            <a:pPr lvl="1"/>
            <a:r>
              <a:rPr lang="en-US" sz="3200" dirty="0"/>
              <a:t>Goes to a Residential School for the Deaf.</a:t>
            </a:r>
            <a:endParaRPr lang="en-US" dirty="0"/>
          </a:p>
          <a:p>
            <a:pPr lvl="1"/>
            <a:r>
              <a:rPr lang="en-US" sz="3200" dirty="0"/>
              <a:t>Part of  Deaf Culture.</a:t>
            </a:r>
            <a:endParaRPr lang="en-US" dirty="0"/>
          </a:p>
          <a:p>
            <a:pPr lvl="1"/>
            <a:r>
              <a:rPr lang="en-US" sz="3200" dirty="0"/>
              <a:t>Uses ASL to communicate.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Please define Deaf.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8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cannot hear!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What </a:t>
            </a:r>
            <a:r>
              <a:rPr lang="en-US" dirty="0" smtClean="0"/>
              <a:t>do deaf </a:t>
            </a:r>
            <a:r>
              <a:rPr lang="en-US" dirty="0"/>
              <a:t>and </a:t>
            </a:r>
            <a:r>
              <a:rPr lang="en-US" dirty="0" smtClean="0"/>
              <a:t>Deaf people have in common?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66" y="21336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When signing nouns.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Ex: T-A-C-O B-E-L-L, </a:t>
            </a:r>
            <a:endParaRPr lang="en-US" dirty="0" smtClean="0"/>
          </a:p>
          <a:p>
            <a:r>
              <a:rPr lang="en-US" dirty="0" smtClean="0"/>
              <a:t>T-R-A-N-S-F-O-R-M-E-R-S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R-E-D </a:t>
            </a:r>
            <a:r>
              <a:rPr lang="en-US" dirty="0"/>
              <a:t>L-O-B-S-T-E-R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525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When do we fingerspell? Give 3 examples of words you can fingerspell.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3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429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Lucida Sans Unicode</vt:lpstr>
      <vt:lpstr>Verdana</vt:lpstr>
      <vt:lpstr>Wingdings</vt:lpstr>
      <vt:lpstr>Wingdings 2</vt:lpstr>
      <vt:lpstr>Wingdings 3</vt:lpstr>
      <vt:lpstr>Concourse</vt:lpstr>
      <vt:lpstr>Personal ID Review Sheet Key</vt:lpstr>
      <vt:lpstr>What are the five ways to get the attention of people who are Deaf? Give a description of each way.</vt:lpstr>
      <vt:lpstr>What direction does our palm face for most of the alphabet? </vt:lpstr>
      <vt:lpstr>For numbers 1-5 what direction is our palm facing?</vt:lpstr>
      <vt:lpstr>For numbers 6-10 what direction is our palm facing? </vt:lpstr>
      <vt:lpstr>Please define deaf.</vt:lpstr>
      <vt:lpstr>Please define Deaf.</vt:lpstr>
      <vt:lpstr>What do deaf and Deaf people have in common?</vt:lpstr>
      <vt:lpstr>When do we fingerspell? Give 3 examples of words you can fingerspell.</vt:lpstr>
      <vt:lpstr>What do our eyebrows tell us when we are signing?</vt:lpstr>
      <vt:lpstr>What is ASL word order?</vt:lpstr>
      <vt:lpstr>What does it mean if a word has – between it. For example: A-N-N-A.</vt:lpstr>
      <vt:lpstr>What information are you expected as a hearing person to give a deaf person when you meet?</vt:lpstr>
      <vt:lpstr>First School For the Deaf</vt:lpstr>
      <vt:lpstr>PowerPoint Presentation</vt:lpstr>
      <vt:lpstr>   Why do Deaf people try to identify somebody they might mutually know upon meeting a new person?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ID Review Sheet Key</dc:title>
  <dc:creator>Erin Lindsey</dc:creator>
  <cp:lastModifiedBy>boces</cp:lastModifiedBy>
  <cp:revision>14</cp:revision>
  <dcterms:created xsi:type="dcterms:W3CDTF">2014-09-29T23:35:16Z</dcterms:created>
  <dcterms:modified xsi:type="dcterms:W3CDTF">2017-10-10T13:31:01Z</dcterms:modified>
</cp:coreProperties>
</file>